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64" r:id="rId4"/>
    <p:sldId id="258" r:id="rId5"/>
    <p:sldId id="265" r:id="rId6"/>
    <p:sldId id="266" r:id="rId7"/>
    <p:sldId id="267" r:id="rId8"/>
    <p:sldId id="257" r:id="rId9"/>
    <p:sldId id="259" r:id="rId10"/>
    <p:sldId id="263" r:id="rId11"/>
    <p:sldId id="279" r:id="rId12"/>
    <p:sldId id="280" r:id="rId13"/>
    <p:sldId id="281" r:id="rId14"/>
    <p:sldId id="282" r:id="rId15"/>
    <p:sldId id="268" r:id="rId16"/>
    <p:sldId id="260" r:id="rId17"/>
    <p:sldId id="269" r:id="rId18"/>
    <p:sldId id="271" r:id="rId19"/>
    <p:sldId id="270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F6D17C-0554-4C35-AF41-62D05852F33D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B9B1C97-BD03-4234-B8C7-BFC87510E1F6}">
      <dgm:prSet phldrT="[Text]" custT="1"/>
      <dgm:spPr/>
      <dgm:t>
        <a:bodyPr/>
        <a:lstStyle/>
        <a:p>
          <a:r>
            <a:rPr lang="en-US" sz="2000" dirty="0" smtClean="0">
              <a:solidFill>
                <a:srgbClr val="002060"/>
              </a:solidFill>
            </a:rPr>
            <a:t>E-commerce</a:t>
          </a:r>
          <a:endParaRPr lang="en-US" sz="2000" dirty="0">
            <a:solidFill>
              <a:srgbClr val="002060"/>
            </a:solidFill>
          </a:endParaRPr>
        </a:p>
      </dgm:t>
    </dgm:pt>
    <dgm:pt modelId="{419F0D84-3AFF-45CE-BC85-2F9CC525172E}" type="parTrans" cxnId="{DECC68A3-254A-4FB4-8BCA-31315488E6A2}">
      <dgm:prSet/>
      <dgm:spPr/>
      <dgm:t>
        <a:bodyPr/>
        <a:lstStyle/>
        <a:p>
          <a:endParaRPr lang="en-US"/>
        </a:p>
      </dgm:t>
    </dgm:pt>
    <dgm:pt modelId="{EBDDF7D9-E8D1-401E-981E-4B53C408B93F}" type="sibTrans" cxnId="{DECC68A3-254A-4FB4-8BCA-31315488E6A2}">
      <dgm:prSet/>
      <dgm:spPr/>
      <dgm:t>
        <a:bodyPr/>
        <a:lstStyle/>
        <a:p>
          <a:endParaRPr lang="en-US"/>
        </a:p>
      </dgm:t>
    </dgm:pt>
    <dgm:pt modelId="{C2E13FCA-206B-465F-9574-CC0DAA1B4FCC}">
      <dgm:prSet phldrT="[Text]" custT="1"/>
      <dgm:spPr/>
      <dgm:t>
        <a:bodyPr/>
        <a:lstStyle/>
        <a:p>
          <a:r>
            <a:rPr lang="en-US" sz="2000" dirty="0" smtClean="0">
              <a:solidFill>
                <a:srgbClr val="002060"/>
              </a:solidFill>
            </a:rPr>
            <a:t>Mobile Apps</a:t>
          </a:r>
          <a:endParaRPr lang="en-US" sz="2000" dirty="0">
            <a:solidFill>
              <a:srgbClr val="002060"/>
            </a:solidFill>
          </a:endParaRPr>
        </a:p>
      </dgm:t>
    </dgm:pt>
    <dgm:pt modelId="{3CA6DB60-13A2-495E-B124-CA8EA2D75E22}" type="parTrans" cxnId="{54971F2B-EC27-45B4-B7BC-8AACA12F427D}">
      <dgm:prSet/>
      <dgm:spPr/>
      <dgm:t>
        <a:bodyPr/>
        <a:lstStyle/>
        <a:p>
          <a:endParaRPr lang="en-US"/>
        </a:p>
      </dgm:t>
    </dgm:pt>
    <dgm:pt modelId="{6226A43B-FE86-4042-A7BD-65EA77A82A76}" type="sibTrans" cxnId="{54971F2B-EC27-45B4-B7BC-8AACA12F427D}">
      <dgm:prSet/>
      <dgm:spPr/>
      <dgm:t>
        <a:bodyPr/>
        <a:lstStyle/>
        <a:p>
          <a:endParaRPr lang="en-US"/>
        </a:p>
      </dgm:t>
    </dgm:pt>
    <dgm:pt modelId="{F271540F-29DB-4315-BA64-EF53927DC607}">
      <dgm:prSet phldrT="[Text]" custT="1"/>
      <dgm:spPr/>
      <dgm:t>
        <a:bodyPr/>
        <a:lstStyle/>
        <a:p>
          <a:r>
            <a:rPr lang="en-US" sz="2000" dirty="0" smtClean="0">
              <a:solidFill>
                <a:srgbClr val="002060"/>
              </a:solidFill>
            </a:rPr>
            <a:t>Online-Marketing</a:t>
          </a:r>
          <a:endParaRPr lang="en-US" sz="2000" dirty="0">
            <a:solidFill>
              <a:srgbClr val="002060"/>
            </a:solidFill>
          </a:endParaRPr>
        </a:p>
      </dgm:t>
    </dgm:pt>
    <dgm:pt modelId="{4ADECEE2-5710-47A1-AC7B-7E96FECE2FD7}" type="parTrans" cxnId="{260A5737-6570-4C41-8F13-2930AA00BC16}">
      <dgm:prSet/>
      <dgm:spPr/>
      <dgm:t>
        <a:bodyPr/>
        <a:lstStyle/>
        <a:p>
          <a:endParaRPr lang="en-US"/>
        </a:p>
      </dgm:t>
    </dgm:pt>
    <dgm:pt modelId="{97D0D0CD-B0D2-41D3-BDA4-BFA4C45FDD80}" type="sibTrans" cxnId="{260A5737-6570-4C41-8F13-2930AA00BC16}">
      <dgm:prSet/>
      <dgm:spPr/>
      <dgm:t>
        <a:bodyPr/>
        <a:lstStyle/>
        <a:p>
          <a:endParaRPr lang="en-US"/>
        </a:p>
      </dgm:t>
    </dgm:pt>
    <dgm:pt modelId="{7653C3FB-FCF8-4E3B-A3B8-3D257D994DCD}" type="pres">
      <dgm:prSet presAssocID="{E5F6D17C-0554-4C35-AF41-62D05852F33D}" presName="arrowDiagram" presStyleCnt="0">
        <dgm:presLayoutVars>
          <dgm:chMax val="5"/>
          <dgm:dir/>
          <dgm:resizeHandles val="exact"/>
        </dgm:presLayoutVars>
      </dgm:prSet>
      <dgm:spPr/>
    </dgm:pt>
    <dgm:pt modelId="{FECD13EC-6DD0-450B-95E8-8E7578FA7731}" type="pres">
      <dgm:prSet presAssocID="{E5F6D17C-0554-4C35-AF41-62D05852F33D}" presName="arrow" presStyleLbl="bgShp" presStyleIdx="0" presStyleCnt="1"/>
      <dgm:spPr/>
    </dgm:pt>
    <dgm:pt modelId="{70DA12CF-08F5-4293-AE37-BB4BB5FFCDE5}" type="pres">
      <dgm:prSet presAssocID="{E5F6D17C-0554-4C35-AF41-62D05852F33D}" presName="arrowDiagram3" presStyleCnt="0"/>
      <dgm:spPr/>
    </dgm:pt>
    <dgm:pt modelId="{D35438AF-467A-4BDF-83B4-379BC96E595B}" type="pres">
      <dgm:prSet presAssocID="{9B9B1C97-BD03-4234-B8C7-BFC87510E1F6}" presName="bullet3a" presStyleLbl="node1" presStyleIdx="0" presStyleCnt="3"/>
      <dgm:spPr/>
    </dgm:pt>
    <dgm:pt modelId="{5FAC8D09-E97B-40B6-8CF7-8FCF30CDA712}" type="pres">
      <dgm:prSet presAssocID="{9B9B1C97-BD03-4234-B8C7-BFC87510E1F6}" presName="textBox3a" presStyleLbl="revTx" presStyleIdx="0" presStyleCnt="3" custScaleX="109203" custScaleY="45817" custLinFactNeighborX="-10570" custLinFactNeighborY="-18559">
        <dgm:presLayoutVars>
          <dgm:bulletEnabled val="1"/>
        </dgm:presLayoutVars>
      </dgm:prSet>
      <dgm:spPr/>
    </dgm:pt>
    <dgm:pt modelId="{17162718-A2AD-4233-903B-97DD5D8842A5}" type="pres">
      <dgm:prSet presAssocID="{C2E13FCA-206B-465F-9574-CC0DAA1B4FCC}" presName="bullet3b" presStyleLbl="node1" presStyleIdx="1" presStyleCnt="3"/>
      <dgm:spPr/>
    </dgm:pt>
    <dgm:pt modelId="{B3EFF87F-0F39-4BF7-8CB0-D6B725294CC4}" type="pres">
      <dgm:prSet presAssocID="{C2E13FCA-206B-465F-9574-CC0DAA1B4FCC}" presName="textBox3b" presStyleLbl="revTx" presStyleIdx="1" presStyleCnt="3" custScaleX="145833" custScaleY="29960" custLinFactNeighborX="5087" custLinFactNeighborY="-28072">
        <dgm:presLayoutVars>
          <dgm:bulletEnabled val="1"/>
        </dgm:presLayoutVars>
      </dgm:prSet>
      <dgm:spPr/>
    </dgm:pt>
    <dgm:pt modelId="{610A08AC-122B-4871-B920-794F32FA3F34}" type="pres">
      <dgm:prSet presAssocID="{F271540F-29DB-4315-BA64-EF53927DC607}" presName="bullet3c" presStyleLbl="node1" presStyleIdx="2" presStyleCnt="3"/>
      <dgm:spPr/>
    </dgm:pt>
    <dgm:pt modelId="{1EDB2B03-728C-4718-9591-B71D84EBE49C}" type="pres">
      <dgm:prSet presAssocID="{F271540F-29DB-4315-BA64-EF53927DC607}" presName="textBox3c" presStyleLbl="revTx" presStyleIdx="2" presStyleCnt="3" custScaleX="145443" custScaleY="24461" custLinFactNeighborX="7172" custLinFactNeighborY="-29711">
        <dgm:presLayoutVars>
          <dgm:bulletEnabled val="1"/>
        </dgm:presLayoutVars>
      </dgm:prSet>
      <dgm:spPr/>
    </dgm:pt>
  </dgm:ptLst>
  <dgm:cxnLst>
    <dgm:cxn modelId="{DECC68A3-254A-4FB4-8BCA-31315488E6A2}" srcId="{E5F6D17C-0554-4C35-AF41-62D05852F33D}" destId="{9B9B1C97-BD03-4234-B8C7-BFC87510E1F6}" srcOrd="0" destOrd="0" parTransId="{419F0D84-3AFF-45CE-BC85-2F9CC525172E}" sibTransId="{EBDDF7D9-E8D1-401E-981E-4B53C408B93F}"/>
    <dgm:cxn modelId="{87A20526-F54C-4D4A-9D5E-E89B5BB6BE37}" type="presOf" srcId="{C2E13FCA-206B-465F-9574-CC0DAA1B4FCC}" destId="{B3EFF87F-0F39-4BF7-8CB0-D6B725294CC4}" srcOrd="0" destOrd="0" presId="urn:microsoft.com/office/officeart/2005/8/layout/arrow2"/>
    <dgm:cxn modelId="{0DA8F533-8DA5-4D10-9FD6-EF4F3A276621}" type="presOf" srcId="{E5F6D17C-0554-4C35-AF41-62D05852F33D}" destId="{7653C3FB-FCF8-4E3B-A3B8-3D257D994DCD}" srcOrd="0" destOrd="0" presId="urn:microsoft.com/office/officeart/2005/8/layout/arrow2"/>
    <dgm:cxn modelId="{260A5737-6570-4C41-8F13-2930AA00BC16}" srcId="{E5F6D17C-0554-4C35-AF41-62D05852F33D}" destId="{F271540F-29DB-4315-BA64-EF53927DC607}" srcOrd="2" destOrd="0" parTransId="{4ADECEE2-5710-47A1-AC7B-7E96FECE2FD7}" sibTransId="{97D0D0CD-B0D2-41D3-BDA4-BFA4C45FDD80}"/>
    <dgm:cxn modelId="{54971F2B-EC27-45B4-B7BC-8AACA12F427D}" srcId="{E5F6D17C-0554-4C35-AF41-62D05852F33D}" destId="{C2E13FCA-206B-465F-9574-CC0DAA1B4FCC}" srcOrd="1" destOrd="0" parTransId="{3CA6DB60-13A2-495E-B124-CA8EA2D75E22}" sibTransId="{6226A43B-FE86-4042-A7BD-65EA77A82A76}"/>
    <dgm:cxn modelId="{209871E2-2866-45F8-AEF5-001CD6B28EDB}" type="presOf" srcId="{9B9B1C97-BD03-4234-B8C7-BFC87510E1F6}" destId="{5FAC8D09-E97B-40B6-8CF7-8FCF30CDA712}" srcOrd="0" destOrd="0" presId="urn:microsoft.com/office/officeart/2005/8/layout/arrow2"/>
    <dgm:cxn modelId="{B60F1AB5-A9C5-4912-B5D9-44DA4D7A9D3C}" type="presOf" srcId="{F271540F-29DB-4315-BA64-EF53927DC607}" destId="{1EDB2B03-728C-4718-9591-B71D84EBE49C}" srcOrd="0" destOrd="0" presId="urn:microsoft.com/office/officeart/2005/8/layout/arrow2"/>
    <dgm:cxn modelId="{494C741A-37E9-4C69-9294-6EA57FFBC432}" type="presParOf" srcId="{7653C3FB-FCF8-4E3B-A3B8-3D257D994DCD}" destId="{FECD13EC-6DD0-450B-95E8-8E7578FA7731}" srcOrd="0" destOrd="0" presId="urn:microsoft.com/office/officeart/2005/8/layout/arrow2"/>
    <dgm:cxn modelId="{5D7D6C83-5E6D-4B1F-83DB-823AB4524AB7}" type="presParOf" srcId="{7653C3FB-FCF8-4E3B-A3B8-3D257D994DCD}" destId="{70DA12CF-08F5-4293-AE37-BB4BB5FFCDE5}" srcOrd="1" destOrd="0" presId="urn:microsoft.com/office/officeart/2005/8/layout/arrow2"/>
    <dgm:cxn modelId="{B685B75F-E169-455C-B409-4AF95AA236B5}" type="presParOf" srcId="{70DA12CF-08F5-4293-AE37-BB4BB5FFCDE5}" destId="{D35438AF-467A-4BDF-83B4-379BC96E595B}" srcOrd="0" destOrd="0" presId="urn:microsoft.com/office/officeart/2005/8/layout/arrow2"/>
    <dgm:cxn modelId="{D15BE09B-FA62-4807-B851-31AA6EDB7491}" type="presParOf" srcId="{70DA12CF-08F5-4293-AE37-BB4BB5FFCDE5}" destId="{5FAC8D09-E97B-40B6-8CF7-8FCF30CDA712}" srcOrd="1" destOrd="0" presId="urn:microsoft.com/office/officeart/2005/8/layout/arrow2"/>
    <dgm:cxn modelId="{75731632-943C-4FDE-8BFA-EE4F04CD58AA}" type="presParOf" srcId="{70DA12CF-08F5-4293-AE37-BB4BB5FFCDE5}" destId="{17162718-A2AD-4233-903B-97DD5D8842A5}" srcOrd="2" destOrd="0" presId="urn:microsoft.com/office/officeart/2005/8/layout/arrow2"/>
    <dgm:cxn modelId="{E2D7DACC-17D9-4129-9221-A1A11BD626C3}" type="presParOf" srcId="{70DA12CF-08F5-4293-AE37-BB4BB5FFCDE5}" destId="{B3EFF87F-0F39-4BF7-8CB0-D6B725294CC4}" srcOrd="3" destOrd="0" presId="urn:microsoft.com/office/officeart/2005/8/layout/arrow2"/>
    <dgm:cxn modelId="{137D396F-0062-42BF-998B-5C2958F35A2C}" type="presParOf" srcId="{70DA12CF-08F5-4293-AE37-BB4BB5FFCDE5}" destId="{610A08AC-122B-4871-B920-794F32FA3F34}" srcOrd="4" destOrd="0" presId="urn:microsoft.com/office/officeart/2005/8/layout/arrow2"/>
    <dgm:cxn modelId="{41CCA361-19E2-4A59-BBF1-7EFECBEDE80F}" type="presParOf" srcId="{70DA12CF-08F5-4293-AE37-BB4BB5FFCDE5}" destId="{1EDB2B03-728C-4718-9591-B71D84EBE49C}" srcOrd="5" destOrd="0" presId="urn:microsoft.com/office/officeart/2005/8/layout/arrow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B222C2-D330-4C41-B6F5-3A3E8BCEAE2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C2F6BBC-DF5A-419E-BB38-BDD5F661D6B3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+mj-lt"/>
            </a:rPr>
            <a:t>Global Market</a:t>
          </a:r>
          <a:endParaRPr lang="en-US" dirty="0">
            <a:solidFill>
              <a:schemeClr val="bg1"/>
            </a:solidFill>
            <a:latin typeface="+mj-lt"/>
          </a:endParaRPr>
        </a:p>
      </dgm:t>
    </dgm:pt>
    <dgm:pt modelId="{07699BFC-13DC-4335-ACA0-B2E72C9B0B88}" type="parTrans" cxnId="{DC2EFE15-1AB3-4B05-975B-98BBD696E073}">
      <dgm:prSet/>
      <dgm:spPr/>
      <dgm:t>
        <a:bodyPr/>
        <a:lstStyle/>
        <a:p>
          <a:endParaRPr lang="en-US"/>
        </a:p>
      </dgm:t>
    </dgm:pt>
    <dgm:pt modelId="{851D55E7-ABF4-4E0F-AF75-CA2B90BBF7E9}" type="sibTrans" cxnId="{DC2EFE15-1AB3-4B05-975B-98BBD696E073}">
      <dgm:prSet/>
      <dgm:spPr/>
      <dgm:t>
        <a:bodyPr/>
        <a:lstStyle/>
        <a:p>
          <a:endParaRPr lang="en-US"/>
        </a:p>
      </dgm:t>
    </dgm:pt>
    <dgm:pt modelId="{FC2DB531-1ADB-4459-9E69-FE47BE5C8B03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+mj-lt"/>
            </a:rPr>
            <a:t>Kashmir</a:t>
          </a:r>
          <a:endParaRPr lang="en-US" dirty="0">
            <a:solidFill>
              <a:schemeClr val="bg1"/>
            </a:solidFill>
            <a:latin typeface="+mj-lt"/>
          </a:endParaRPr>
        </a:p>
      </dgm:t>
    </dgm:pt>
    <dgm:pt modelId="{BFC1A3C5-7266-487C-8DE8-E02F12AFA182}" type="parTrans" cxnId="{BCC1A2C5-3C50-4CD6-9EC1-032F83BBE938}">
      <dgm:prSet/>
      <dgm:spPr/>
      <dgm:t>
        <a:bodyPr/>
        <a:lstStyle/>
        <a:p>
          <a:endParaRPr lang="en-US"/>
        </a:p>
      </dgm:t>
    </dgm:pt>
    <dgm:pt modelId="{A72FC101-E6E4-420E-8444-7CB1811135ED}" type="sibTrans" cxnId="{BCC1A2C5-3C50-4CD6-9EC1-032F83BBE938}">
      <dgm:prSet/>
      <dgm:spPr/>
      <dgm:t>
        <a:bodyPr/>
        <a:lstStyle/>
        <a:p>
          <a:endParaRPr lang="en-US"/>
        </a:p>
      </dgm:t>
    </dgm:pt>
    <dgm:pt modelId="{5F443947-7933-4754-A79E-0D8C13314DA1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+mj-lt"/>
            </a:rPr>
            <a:t>APAC Market</a:t>
          </a:r>
          <a:endParaRPr lang="en-US" dirty="0">
            <a:solidFill>
              <a:schemeClr val="bg1"/>
            </a:solidFill>
            <a:latin typeface="+mj-lt"/>
          </a:endParaRPr>
        </a:p>
      </dgm:t>
    </dgm:pt>
    <dgm:pt modelId="{503ABF0A-F9E3-48C4-B8C6-FAF2044833CA}" type="parTrans" cxnId="{E966555B-B685-4650-9AB8-8432A4CC77B3}">
      <dgm:prSet/>
      <dgm:spPr/>
      <dgm:t>
        <a:bodyPr/>
        <a:lstStyle/>
        <a:p>
          <a:endParaRPr lang="en-US"/>
        </a:p>
      </dgm:t>
    </dgm:pt>
    <dgm:pt modelId="{2AE802B3-FBEA-4161-A06B-3B425C5A6EB0}" type="sibTrans" cxnId="{E966555B-B685-4650-9AB8-8432A4CC77B3}">
      <dgm:prSet/>
      <dgm:spPr/>
      <dgm:t>
        <a:bodyPr/>
        <a:lstStyle/>
        <a:p>
          <a:endParaRPr lang="en-US"/>
        </a:p>
      </dgm:t>
    </dgm:pt>
    <dgm:pt modelId="{115B1408-8AE8-4849-BCB7-60E925CA5FBA}" type="pres">
      <dgm:prSet presAssocID="{12B222C2-D330-4C41-B6F5-3A3E8BCEAE24}" presName="compositeShape" presStyleCnt="0">
        <dgm:presLayoutVars>
          <dgm:chMax val="7"/>
          <dgm:dir/>
          <dgm:resizeHandles val="exact"/>
        </dgm:presLayoutVars>
      </dgm:prSet>
      <dgm:spPr/>
    </dgm:pt>
    <dgm:pt modelId="{CAD35EBE-C2B8-4A78-8FDA-0D92AD6AB578}" type="pres">
      <dgm:prSet presAssocID="{6C2F6BBC-DF5A-419E-BB38-BDD5F661D6B3}" presName="circ1" presStyleLbl="vennNode1" presStyleIdx="0" presStyleCnt="3"/>
      <dgm:spPr/>
      <dgm:t>
        <a:bodyPr/>
        <a:lstStyle/>
        <a:p>
          <a:endParaRPr lang="en-US"/>
        </a:p>
      </dgm:t>
    </dgm:pt>
    <dgm:pt modelId="{A4A672BB-E0C6-401D-B54C-E95429E21BD6}" type="pres">
      <dgm:prSet presAssocID="{6C2F6BBC-DF5A-419E-BB38-BDD5F661D6B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BFD0E2-5F93-481E-A2BB-DCF7F4A0F861}" type="pres">
      <dgm:prSet presAssocID="{FC2DB531-1ADB-4459-9E69-FE47BE5C8B03}" presName="circ2" presStyleLbl="vennNode1" presStyleIdx="1" presStyleCnt="3"/>
      <dgm:spPr/>
    </dgm:pt>
    <dgm:pt modelId="{59F509D6-98D2-48B6-A820-B940500B731A}" type="pres">
      <dgm:prSet presAssocID="{FC2DB531-1ADB-4459-9E69-FE47BE5C8B0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81F8842-B945-4468-929E-D2C6D6FD9E13}" type="pres">
      <dgm:prSet presAssocID="{5F443947-7933-4754-A79E-0D8C13314DA1}" presName="circ3" presStyleLbl="vennNode1" presStyleIdx="2" presStyleCnt="3"/>
      <dgm:spPr/>
    </dgm:pt>
    <dgm:pt modelId="{319E50F7-3A51-4A90-9FC3-F210FCFDD289}" type="pres">
      <dgm:prSet presAssocID="{5F443947-7933-4754-A79E-0D8C13314DA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ED116F5-2724-4BFB-ABBA-D3ECA2FA4FA5}" type="presOf" srcId="{12B222C2-D330-4C41-B6F5-3A3E8BCEAE24}" destId="{115B1408-8AE8-4849-BCB7-60E925CA5FBA}" srcOrd="0" destOrd="0" presId="urn:microsoft.com/office/officeart/2005/8/layout/venn1"/>
    <dgm:cxn modelId="{12F0486B-43CF-4AAB-B306-806ACF21ECB4}" type="presOf" srcId="{FC2DB531-1ADB-4459-9E69-FE47BE5C8B03}" destId="{BBBFD0E2-5F93-481E-A2BB-DCF7F4A0F861}" srcOrd="0" destOrd="0" presId="urn:microsoft.com/office/officeart/2005/8/layout/venn1"/>
    <dgm:cxn modelId="{DC2EFE15-1AB3-4B05-975B-98BBD696E073}" srcId="{12B222C2-D330-4C41-B6F5-3A3E8BCEAE24}" destId="{6C2F6BBC-DF5A-419E-BB38-BDD5F661D6B3}" srcOrd="0" destOrd="0" parTransId="{07699BFC-13DC-4335-ACA0-B2E72C9B0B88}" sibTransId="{851D55E7-ABF4-4E0F-AF75-CA2B90BBF7E9}"/>
    <dgm:cxn modelId="{E966555B-B685-4650-9AB8-8432A4CC77B3}" srcId="{12B222C2-D330-4C41-B6F5-3A3E8BCEAE24}" destId="{5F443947-7933-4754-A79E-0D8C13314DA1}" srcOrd="2" destOrd="0" parTransId="{503ABF0A-F9E3-48C4-B8C6-FAF2044833CA}" sibTransId="{2AE802B3-FBEA-4161-A06B-3B425C5A6EB0}"/>
    <dgm:cxn modelId="{9EA04019-7A37-4052-90CD-E906061A65FD}" type="presOf" srcId="{FC2DB531-1ADB-4459-9E69-FE47BE5C8B03}" destId="{59F509D6-98D2-48B6-A820-B940500B731A}" srcOrd="1" destOrd="0" presId="urn:microsoft.com/office/officeart/2005/8/layout/venn1"/>
    <dgm:cxn modelId="{6501CE12-80F6-4DC3-9E5F-3194DB88C93A}" type="presOf" srcId="{5F443947-7933-4754-A79E-0D8C13314DA1}" destId="{319E50F7-3A51-4A90-9FC3-F210FCFDD289}" srcOrd="1" destOrd="0" presId="urn:microsoft.com/office/officeart/2005/8/layout/venn1"/>
    <dgm:cxn modelId="{77B80B0D-E738-4B91-A30C-934FF909C989}" type="presOf" srcId="{5F443947-7933-4754-A79E-0D8C13314DA1}" destId="{781F8842-B945-4468-929E-D2C6D6FD9E13}" srcOrd="0" destOrd="0" presId="urn:microsoft.com/office/officeart/2005/8/layout/venn1"/>
    <dgm:cxn modelId="{B4041985-0C2A-4023-BF55-5BD5658C8543}" type="presOf" srcId="{6C2F6BBC-DF5A-419E-BB38-BDD5F661D6B3}" destId="{CAD35EBE-C2B8-4A78-8FDA-0D92AD6AB578}" srcOrd="0" destOrd="0" presId="urn:microsoft.com/office/officeart/2005/8/layout/venn1"/>
    <dgm:cxn modelId="{BCC1A2C5-3C50-4CD6-9EC1-032F83BBE938}" srcId="{12B222C2-D330-4C41-B6F5-3A3E8BCEAE24}" destId="{FC2DB531-1ADB-4459-9E69-FE47BE5C8B03}" srcOrd="1" destOrd="0" parTransId="{BFC1A3C5-7266-487C-8DE8-E02F12AFA182}" sibTransId="{A72FC101-E6E4-420E-8444-7CB1811135ED}"/>
    <dgm:cxn modelId="{79B8F053-C2DB-4C5B-98D7-1EF3C6249194}" type="presOf" srcId="{6C2F6BBC-DF5A-419E-BB38-BDD5F661D6B3}" destId="{A4A672BB-E0C6-401D-B54C-E95429E21BD6}" srcOrd="1" destOrd="0" presId="urn:microsoft.com/office/officeart/2005/8/layout/venn1"/>
    <dgm:cxn modelId="{472BEAFE-6C99-4C28-8416-80535888524C}" type="presParOf" srcId="{115B1408-8AE8-4849-BCB7-60E925CA5FBA}" destId="{CAD35EBE-C2B8-4A78-8FDA-0D92AD6AB578}" srcOrd="0" destOrd="0" presId="urn:microsoft.com/office/officeart/2005/8/layout/venn1"/>
    <dgm:cxn modelId="{7B0F063C-CF75-4142-8A77-8A58CDE86BDD}" type="presParOf" srcId="{115B1408-8AE8-4849-BCB7-60E925CA5FBA}" destId="{A4A672BB-E0C6-401D-B54C-E95429E21BD6}" srcOrd="1" destOrd="0" presId="urn:microsoft.com/office/officeart/2005/8/layout/venn1"/>
    <dgm:cxn modelId="{6566681E-25AE-4FFE-9F58-F290D3B51765}" type="presParOf" srcId="{115B1408-8AE8-4849-BCB7-60E925CA5FBA}" destId="{BBBFD0E2-5F93-481E-A2BB-DCF7F4A0F861}" srcOrd="2" destOrd="0" presId="urn:microsoft.com/office/officeart/2005/8/layout/venn1"/>
    <dgm:cxn modelId="{C0ACE99F-8464-49F3-8A02-A98C81AA6195}" type="presParOf" srcId="{115B1408-8AE8-4849-BCB7-60E925CA5FBA}" destId="{59F509D6-98D2-48B6-A820-B940500B731A}" srcOrd="3" destOrd="0" presId="urn:microsoft.com/office/officeart/2005/8/layout/venn1"/>
    <dgm:cxn modelId="{30F953C4-6E05-4715-A018-136B4E6CF93F}" type="presParOf" srcId="{115B1408-8AE8-4849-BCB7-60E925CA5FBA}" destId="{781F8842-B945-4468-929E-D2C6D6FD9E13}" srcOrd="4" destOrd="0" presId="urn:microsoft.com/office/officeart/2005/8/layout/venn1"/>
    <dgm:cxn modelId="{32BE6476-A75C-43DF-A0C9-F6ABB9CC87CC}" type="presParOf" srcId="{115B1408-8AE8-4849-BCB7-60E925CA5FBA}" destId="{319E50F7-3A51-4A90-9FC3-F210FCFDD289}" srcOrd="5" destOrd="0" presId="urn:microsoft.com/office/officeart/2005/8/layout/venn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F7B0-A787-4183-A205-E9919613FABE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66496-ADB2-473B-9502-A3BD8FE3D3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shmi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232"/>
            <a:ext cx="9144000" cy="5839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33400" y="-152400"/>
            <a:ext cx="8153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Kashmir The Hidden Paradise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z="2400" dirty="0" smtClean="0"/>
          </a:p>
          <a:p>
            <a:r>
              <a:rPr lang="en-US" sz="2400" dirty="0" smtClean="0"/>
              <a:t>The biggest and the most crowded malls in Kuala Lumpur:</a:t>
            </a:r>
          </a:p>
          <a:p>
            <a:endParaRPr lang="en-US" dirty="0" smtClean="0"/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800" dirty="0" smtClean="0"/>
              <a:t>KLCC   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800" dirty="0" smtClean="0"/>
              <a:t>Pavilion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800" dirty="0" err="1" smtClean="0"/>
              <a:t>Midvalley</a:t>
            </a:r>
            <a:r>
              <a:rPr lang="en-US" sz="2800" dirty="0" smtClean="0"/>
              <a:t> Mega </a:t>
            </a:r>
            <a:r>
              <a:rPr lang="en-US" sz="2800" dirty="0" smtClean="0"/>
              <a:t>Mall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800" dirty="0" smtClean="0"/>
              <a:t> </a:t>
            </a:r>
            <a:r>
              <a:rPr lang="en-US" sz="2800" dirty="0" smtClean="0"/>
              <a:t>Golden Horses Hotel</a:t>
            </a:r>
            <a:endParaRPr lang="en-US" sz="2800" dirty="0" smtClean="0"/>
          </a:p>
          <a:p>
            <a:pPr lvl="1">
              <a:buFont typeface="Wingdings" pitchFamily="2" charset="2"/>
              <a:buChar char="Ø"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219200"/>
          </a:xfrm>
        </p:spPr>
        <p:txBody>
          <a:bodyPr>
            <a:noAutofit/>
          </a:bodyPr>
          <a:lstStyle/>
          <a:p>
            <a:r>
              <a:rPr sz="3600" smtClean="0"/>
              <a:t>Road Shows in Shopping </a:t>
            </a:r>
            <a:r>
              <a:rPr sz="3600" smtClean="0"/>
              <a:t>centers and Hotels</a:t>
            </a:r>
            <a:endParaRPr lang="en-US" sz="3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lc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100" y="2438400"/>
            <a:ext cx="6019800" cy="4047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304800" y="1143000"/>
            <a:ext cx="8458200" cy="1600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533400" y="1066800"/>
            <a:ext cx="8229600" cy="14478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 lnSpcReduction="20000"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Malaysia's premier shopping centre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over 400 shops on 6 floors</a:t>
            </a:r>
            <a:endParaRPr kumimoji="0" lang="en-US" sz="3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228600"/>
            <a:ext cx="8229600" cy="9906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200" b="1" i="0" u="none" strike="noStrike" kern="1200" cap="none" spc="-100" normalizeH="0" baseline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Suria</a:t>
            </a:r>
            <a:r>
              <a:rPr kumimoji="0" lang="en-US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 KLCC</a:t>
            </a:r>
            <a:endParaRPr kumimoji="0" lang="en-US" sz="42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accent4">
                  <a:lumMod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vilion KL Christmas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553" y="1524000"/>
            <a:ext cx="6884894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 Valley Mega Mall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alace_of_the_Golden_Horses_by_Gaisa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447800"/>
            <a:ext cx="6858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Palace of Golden Horses Hotel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57200"/>
            <a:ext cx="7851648" cy="12192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Actions in APAC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05000"/>
            <a:ext cx="8077200" cy="426720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Host a reservation system for all facilities in Kashmir including hotels, flights, car rentals, tickets, boats, sports and travel agencies’ tours.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endParaRPr lang="en-US" sz="2400" dirty="0" smtClean="0">
              <a:latin typeface="+mj-lt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Host  Servers, Datacenters, Payment gateway and Security equipments  in Malaysia </a:t>
            </a:r>
            <a:endParaRPr lang="en-US" sz="2400" dirty="0" smtClean="0">
              <a:latin typeface="+mj-lt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endParaRPr lang="en-US" sz="2400" dirty="0" smtClean="0">
              <a:latin typeface="+mj-lt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 Welcome packs which promotes Kashmir Mobile App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458200" cy="1470025"/>
          </a:xfrm>
        </p:spPr>
        <p:txBody>
          <a:bodyPr/>
          <a:lstStyle/>
          <a:p>
            <a:pPr algn="l"/>
            <a:r>
              <a:rPr lang="en-US" dirty="0" smtClean="0"/>
              <a:t>Actions in Kashmir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209800"/>
            <a:ext cx="8083296" cy="4343400"/>
          </a:xfrm>
        </p:spPr>
        <p:txBody>
          <a:bodyPr>
            <a:normAutofit lnSpcReduction="10000"/>
          </a:bodyPr>
          <a:lstStyle/>
          <a:p>
            <a:pPr algn="l">
              <a:buFont typeface="Wingdings" pitchFamily="2" charset="2"/>
              <a:buChar char="ü"/>
            </a:pPr>
            <a:r>
              <a:rPr lang="en-US" dirty="0" smtClean="0"/>
              <a:t> A mobile app which is introduce </a:t>
            </a:r>
            <a:r>
              <a:rPr lang="en-US" dirty="0" smtClean="0"/>
              <a:t>K</a:t>
            </a:r>
            <a:r>
              <a:rPr lang="en-US" dirty="0" smtClean="0"/>
              <a:t>ashmir interesting places, restaurants and integrated with our reservation system.</a:t>
            </a:r>
          </a:p>
          <a:p>
            <a:pPr algn="l">
              <a:buFont typeface="Wingdings" pitchFamily="2" charset="2"/>
              <a:buChar char="ü"/>
            </a:pPr>
            <a:endParaRPr lang="en-US" dirty="0" smtClean="0"/>
          </a:p>
          <a:p>
            <a:pPr algn="l">
              <a:buFont typeface="Wingdings" pitchFamily="2" charset="2"/>
              <a:buChar char="ü"/>
            </a:pPr>
            <a:r>
              <a:rPr lang="en-US" dirty="0" smtClean="0"/>
              <a:t> The app will design to synchronize very light and less data with datacenters to work efficiently in even low speed Internet</a:t>
            </a:r>
          </a:p>
          <a:p>
            <a:pPr algn="l">
              <a:buFont typeface="Wingdings" pitchFamily="2" charset="2"/>
              <a:buChar char="ü"/>
            </a:pPr>
            <a:endParaRPr lang="en-US" dirty="0" smtClean="0"/>
          </a:p>
          <a:p>
            <a:pPr algn="l">
              <a:buFont typeface="Wingdings" pitchFamily="2" charset="2"/>
              <a:buChar char="ü"/>
            </a:pPr>
            <a:r>
              <a:rPr lang="en-US" dirty="0" smtClean="0"/>
              <a:t> The app can connect to GPS and recommend places near to them.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7851648" cy="12192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Actions in Kashmir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8382000" cy="426720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 This mobile app can be advertised in Airport  as a welcome pack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Improving  </a:t>
            </a:r>
            <a:r>
              <a:rPr lang="en-US" sz="2400" dirty="0" smtClean="0">
                <a:latin typeface="+mj-lt"/>
              </a:rPr>
              <a:t>K</a:t>
            </a:r>
            <a:r>
              <a:rPr lang="en-US" sz="2400" dirty="0" smtClean="0">
                <a:latin typeface="+mj-lt"/>
              </a:rPr>
              <a:t>ashmir Hospitality Infrastructure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Develop a powerful and easy to use CMS for tourism industry  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Integrate and train tourism industry in </a:t>
            </a:r>
            <a:r>
              <a:rPr lang="en-US" sz="2400" dirty="0" smtClean="0">
                <a:latin typeface="+mj-lt"/>
              </a:rPr>
              <a:t>K</a:t>
            </a:r>
            <a:r>
              <a:rPr lang="en-US" sz="2400" dirty="0" smtClean="0">
                <a:latin typeface="+mj-lt"/>
              </a:rPr>
              <a:t>ashmir to how to take advantage from the reservation System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A support team which will solve technical issues for users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endParaRPr lang="en-US" sz="24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7851648" cy="12192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 Improving Infrastructure in  Kashmir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8382000" cy="3581400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 Providing accommodation match with East Asian’s expectations </a:t>
            </a:r>
          </a:p>
          <a:p>
            <a:pPr algn="l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 Renovating 120 rooms in 6 different places</a:t>
            </a:r>
          </a:p>
          <a:p>
            <a:pPr algn="l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 Upgrade the properties </a:t>
            </a:r>
          </a:p>
          <a:p>
            <a:pPr algn="l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 Hiring exclusive professional staff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04800" y="914400"/>
            <a:ext cx="7851648" cy="1066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World Wide Actions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04800" y="2514600"/>
            <a:ext cx="8610600" cy="1752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Enhance the current website Search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Engine Optimization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ü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Online Marketing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ü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internet-marketing-ti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028950"/>
            <a:ext cx="5105400" cy="382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00" y="-228600"/>
            <a:ext cx="9517627" cy="7086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82575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Kashmir Attractions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7924800" cy="4648200"/>
          </a:xfrm>
        </p:spPr>
        <p:txBody>
          <a:bodyPr/>
          <a:lstStyle/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Muslim Community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Beautiful Scenery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Nice Weather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Winter Sports Facilities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Handy Crafts and Arts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400" y="0"/>
            <a:ext cx="9503193" cy="693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-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400" y="0"/>
            <a:ext cx="9296400" cy="693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-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400" y="0"/>
            <a:ext cx="93726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-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400" y="0"/>
            <a:ext cx="92964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-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400" y="0"/>
            <a:ext cx="92964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-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" y="0"/>
            <a:ext cx="92964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0"/>
            <a:ext cx="8610600" cy="1470025"/>
          </a:xfrm>
        </p:spPr>
        <p:txBody>
          <a:bodyPr>
            <a:normAutofit/>
          </a:bodyPr>
          <a:lstStyle/>
          <a:p>
            <a:pPr algn="l"/>
            <a:r>
              <a:rPr lang="en-US" sz="4400" dirty="0" smtClean="0"/>
              <a:t>How Technology can help Tourism?</a:t>
            </a:r>
            <a:endParaRPr lang="en-US" sz="44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1803400"/>
          <a:ext cx="65532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Our Targets For Promoting Kashmir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South East Asia’s Great Potential</a:t>
            </a:r>
            <a:endParaRPr lang="en-US" dirty="0"/>
          </a:p>
        </p:txBody>
      </p:sp>
      <p:pic>
        <p:nvPicPr>
          <p:cNvPr id="4" name="Content Placeholder 3" descr="australia statistic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731" y="3315380"/>
            <a:ext cx="7068537" cy="1629002"/>
          </a:xfrm>
        </p:spPr>
      </p:pic>
      <p:pic>
        <p:nvPicPr>
          <p:cNvPr id="5" name="Picture 4" descr="FeatureSwitcher_Arrivals_YEJune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4520"/>
            <a:ext cx="9144000" cy="3108960"/>
          </a:xfrm>
          <a:prstGeom prst="rect">
            <a:avLst/>
          </a:prstGeom>
        </p:spPr>
      </p:pic>
      <p:pic>
        <p:nvPicPr>
          <p:cNvPr id="6" name="Picture 5" descr="australia statistic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029200"/>
            <a:ext cx="7068537" cy="1629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15975"/>
            <a:ext cx="8229600" cy="1927225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Malaysian Tourists in Australia are mostly young and from </a:t>
            </a:r>
            <a:br>
              <a:rPr lang="en-US" sz="4000" dirty="0" smtClean="0"/>
            </a:br>
            <a:r>
              <a:rPr lang="en-US" sz="4000" dirty="0" smtClean="0"/>
              <a:t>Highly Developed </a:t>
            </a:r>
            <a:r>
              <a:rPr lang="en-US" sz="4000" dirty="0" smtClean="0"/>
              <a:t>A</a:t>
            </a:r>
            <a:r>
              <a:rPr lang="en-US" sz="4000" dirty="0" smtClean="0"/>
              <a:t>reas</a:t>
            </a:r>
            <a:endParaRPr lang="en-US" sz="4000" dirty="0"/>
          </a:p>
        </p:txBody>
      </p:sp>
      <p:pic>
        <p:nvPicPr>
          <p:cNvPr id="4" name="Picture 3" descr="malaysia gen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200400"/>
            <a:ext cx="8268855" cy="2800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ommerce reven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-403225"/>
            <a:ext cx="4419600" cy="1470025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E-commerce market in Asia Pacific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57200"/>
            <a:ext cx="7851648" cy="12192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Actions in APAC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05000"/>
            <a:ext cx="8077200" cy="426720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 A dedicated website for Malaysia, Singapore , Indonesia and </a:t>
            </a:r>
            <a:r>
              <a:rPr lang="en-US" sz="2400" dirty="0" err="1" smtClean="0">
                <a:latin typeface="+mj-lt"/>
              </a:rPr>
              <a:t>Brunai</a:t>
            </a:r>
            <a:r>
              <a:rPr lang="en-US" sz="2400" dirty="0" smtClean="0">
                <a:latin typeface="+mj-lt"/>
              </a:rPr>
              <a:t> in </a:t>
            </a:r>
            <a:r>
              <a:rPr lang="en-US" sz="2400" dirty="0" err="1" smtClean="0">
                <a:latin typeface="+mj-lt"/>
              </a:rPr>
              <a:t>Bahasa</a:t>
            </a:r>
            <a:r>
              <a:rPr lang="en-US" sz="2400" dirty="0" smtClean="0">
                <a:latin typeface="+mj-lt"/>
              </a:rPr>
              <a:t>, English and Chinese which be fit to people’s culture and attitude.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endParaRPr lang="en-US" sz="2400" dirty="0" smtClean="0">
              <a:latin typeface="+mj-lt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 Promoting this website and Kashmir attraction physically in Exhibitions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endParaRPr lang="en-US" sz="2400" dirty="0" smtClean="0">
              <a:latin typeface="+mj-lt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Promoting this website and Kashmir Virtually in Internet.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5313"/>
            <a:ext cx="9144000" cy="626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-76200"/>
            <a:ext cx="7851648" cy="685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Australia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Tourism website for Malaysia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3542</TotalTime>
  <Words>378</Words>
  <Application>Microsoft Office PowerPoint</Application>
  <PresentationFormat>On-screen Show (4:3)</PresentationFormat>
  <Paragraphs>65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Flow</vt:lpstr>
      <vt:lpstr>Office Theme</vt:lpstr>
      <vt:lpstr>Kashmir The Hidden Paradise </vt:lpstr>
      <vt:lpstr>Kashmir Attractions </vt:lpstr>
      <vt:lpstr>How Technology can help Tourism?</vt:lpstr>
      <vt:lpstr>Our Targets For Promoting Kashmir</vt:lpstr>
      <vt:lpstr>South East Asia’s Great Potential</vt:lpstr>
      <vt:lpstr>Malaysian Tourists in Australia are mostly young and from  Highly Developed Areas</vt:lpstr>
      <vt:lpstr>E-commerce market in Asia Pacific</vt:lpstr>
      <vt:lpstr> Actions in APAC</vt:lpstr>
      <vt:lpstr>Slide 9</vt:lpstr>
      <vt:lpstr>Road Shows in Shopping centers and Hotels</vt:lpstr>
      <vt:lpstr>Slide 11</vt:lpstr>
      <vt:lpstr>Mid Valley Mega Mall</vt:lpstr>
      <vt:lpstr>Palace of Golden Horses Hotel</vt:lpstr>
      <vt:lpstr> Actions in APAC</vt:lpstr>
      <vt:lpstr>Actions in Kashmir</vt:lpstr>
      <vt:lpstr> Actions in Kashmir</vt:lpstr>
      <vt:lpstr> Improving Infrastructure in  Kashmir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Tourism web Proposal</dc:title>
  <dc:creator>Iman Sedighi</dc:creator>
  <cp:lastModifiedBy>Iman Sedighi</cp:lastModifiedBy>
  <cp:revision>118</cp:revision>
  <dcterms:created xsi:type="dcterms:W3CDTF">2013-10-19T04:27:53Z</dcterms:created>
  <dcterms:modified xsi:type="dcterms:W3CDTF">2013-10-24T12:20:21Z</dcterms:modified>
</cp:coreProperties>
</file>